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07" autoAdjust="0"/>
  </p:normalViewPr>
  <p:slideViewPr>
    <p:cSldViewPr snapToGrid="0">
      <p:cViewPr varScale="1">
        <p:scale>
          <a:sx n="53" d="100"/>
          <a:sy n="53" d="100"/>
        </p:scale>
        <p:origin x="1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F470A-2CE6-43A6-9CFF-4B0E30D37C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0303D-5BD9-4C3E-9C26-F31F7F017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0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303D-5BD9-4C3E-9C26-F31F7F017C1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8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9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6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2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7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9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8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8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4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7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58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92653D9-66C3-4DF9-935D-4AF8CA81D38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F8F8B5E-150A-4D82-953C-0D96BF0A2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1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55560-B885-0696-13D1-ECB641D60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273" y="1030147"/>
            <a:ext cx="11981727" cy="4539587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Методы стерилизации в микробиологической лаборатории</a:t>
            </a:r>
            <a:br>
              <a:rPr lang="ru-RU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54095C-9C93-C307-6A53-8109C8DE0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0610"/>
            <a:ext cx="10332334" cy="174546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Выполнила студентка 1 курса</a:t>
            </a:r>
          </a:p>
          <a:p>
            <a:pPr algn="r"/>
            <a:r>
              <a:rPr lang="ru-RU" dirty="0"/>
              <a:t>Специальность «Лечебное дело»</a:t>
            </a:r>
          </a:p>
          <a:p>
            <a:pPr algn="r"/>
            <a:r>
              <a:rPr lang="ru-RU" dirty="0"/>
              <a:t>Котельникова Дарья 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38D21-FE82-34E0-F2F5-4D67E0673882}"/>
              </a:ext>
            </a:extLst>
          </p:cNvPr>
          <p:cNvSpPr txBox="1"/>
          <p:nvPr/>
        </p:nvSpPr>
        <p:spPr>
          <a:xfrm>
            <a:off x="1365814" y="204213"/>
            <a:ext cx="9788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раевое государственное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юджетное профессиональное образовательное учреждение </a:t>
            </a:r>
          </a:p>
          <a:p>
            <a:pPr algn="ctr"/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«Минусинский медицинский техникум»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5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1EAB2-AF97-1605-CF92-F999965C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98" y="-21902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Химические и механические методы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BF22B-08AC-1E28-6043-129E3262F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179095"/>
            <a:ext cx="11778916" cy="5678905"/>
          </a:xfrm>
        </p:spPr>
        <p:txBody>
          <a:bodyPr>
            <a:normAutofit/>
          </a:bodyPr>
          <a:lstStyle/>
          <a:p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1. Химическая стерилизация (газовая, растворами)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Агенты: Пары формальдегида, перекись водорода, </a:t>
            </a:r>
            <a:r>
              <a:rPr lang="ru-RU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этиленоксид</a:t>
            </a: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Применение: Стерилизация оборудования, которое нельзя нагревать (оптика, пластиковая тара, аппараты ИВЛ).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Минусы: Токсичность, длительность процесса.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2. Механическая стерилизация (фильтрация)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Принцип: Физическое удаление микроорганизмов из жидкости или газа путем пропускания через мембранные фильтры с порами определенного размера (обычно 0,22 мкм).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Что стерилизуют?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Термолабильные растворы (антибиотики, витамины, сыворотки)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Газы (воздух для ферментеров)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30329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5181F-D555-EE60-6613-8ED6CE2D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601" y="385010"/>
            <a:ext cx="7565683" cy="5666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6C7508-F13E-9212-F2A7-63F92B36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977"/>
            <a:ext cx="5140994" cy="4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FDEBD-5822-D193-F3A3-63A4CF29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0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Радиационный метод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1F10-1202-180D-A23B-2E2AA5F6A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467854"/>
            <a:ext cx="11213813" cy="4310012"/>
          </a:xfrm>
        </p:spPr>
        <p:txBody>
          <a:bodyPr>
            <a:normAutofit/>
          </a:bodyPr>
          <a:lstStyle/>
          <a:p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Метод: Ионизирующее излучение (γ-лучи, β-лучи)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Принцип: Повреждение ДНК и других жизненно важных молекул.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Применение: В промышленности — одноразовая пластиковая посуда (чашки Петри, пробирки), шприцы, перчатки. В лаборатории используется редко.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351822-85C2-CF1A-B242-D8941982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32" y="3101042"/>
            <a:ext cx="5891463" cy="37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7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BE6E8-75DC-17AB-8203-A59DE88E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62" b="13107"/>
          <a:stretch>
            <a:fillRect/>
          </a:stretch>
        </p:blipFill>
        <p:spPr>
          <a:xfrm>
            <a:off x="380497" y="4172852"/>
            <a:ext cx="3753852" cy="26851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09E10-C7B5-8774-BDC7-861FB1333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97" y="138585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Контроль эффективности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26241-F5B4-D1AE-404C-E78F4697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97" y="1388294"/>
            <a:ext cx="10961149" cy="4081412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Стерилизация должна быть под контролем.</a:t>
            </a:r>
            <a:b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Физический: Датчики температуры и давления в автоклаве.</a:t>
            </a:r>
            <a:b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Химический: Индикаторные ленты/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термоиндикаторы</a:t>
            </a: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которые меняют цвет.</a:t>
            </a:r>
            <a:b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Биологический: Наиболее достоверный. Использование тест-культур спор (например,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Bacillus</a:t>
            </a: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stearothermophilus</a:t>
            </a:r>
            <a: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для автоклава). Если споры погибли — стерилизация прошла успешно.</a:t>
            </a:r>
            <a:br>
              <a:rPr lang="ru-RU" sz="2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80E92-F886-6BBB-86F2-D39551204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05" y="3985614"/>
            <a:ext cx="3970941" cy="26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6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15AF3A-6834-5C46-3398-D4E2AE4B8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442" y="5233"/>
            <a:ext cx="9137023" cy="68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1456D7-7FAF-2F8F-FE12-6F470D9E5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926" y="1702358"/>
            <a:ext cx="9962147" cy="49992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E1821-0FE8-DAFE-3B6B-3E8AC8D6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156411"/>
            <a:ext cx="11975432" cy="2001320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дисков (определение чувствительности бактерий к антибиотикам)</a:t>
            </a:r>
          </a:p>
        </p:txBody>
      </p:sp>
    </p:spTree>
    <p:extLst>
      <p:ext uri="{BB962C8B-B14F-4D97-AF65-F5344CB8AC3E}">
        <p14:creationId xmlns:p14="http://schemas.microsoft.com/office/powerpoint/2010/main" val="28985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0DBB0-AD65-9BB5-C7F6-8ADAB34B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6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04CFC8-6655-FD20-843A-46B28491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41" y="183481"/>
            <a:ext cx="8787063" cy="65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6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DF4E6-259A-E886-64CF-CAA7BCEA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66" y="0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Заключение и выводы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BB318C-42E7-34D8-ADD5-B7012B892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1299411"/>
            <a:ext cx="12047621" cy="573906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Выбор метода стерилизации зависит от свойств обрабатываемого объекта (термостабильность, агрегатное состояние).</a:t>
            </a:r>
            <a:b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"Золотым стандартом" в лаборатории является </a:t>
            </a:r>
            <a:r>
              <a:rPr lang="ru-RU" sz="7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автоклавирование</a:t>
            </a: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 Для инструментов и сухой посуды незаменим сухожаровой шкаф.</a:t>
            </a:r>
            <a:b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 Для термолабильных материалов используют фильтрацию или химические методы.</a:t>
            </a:r>
            <a:b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5. Обязателен контроль качества стерилизации для гарантии результатов и безопасности.</a:t>
            </a:r>
            <a:b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7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Стерилизация — основа достоверности и чистоты любого микробиологического эксперимента.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6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19056-B7E0-929D-86D9-3D4E1764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Что такое стерилизация?</a:t>
            </a:r>
            <a:b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D08ABF-3F0D-1805-C869-F0B03B8F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435261"/>
            <a:ext cx="6866320" cy="2095017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Стерилизация— это полное уничтожение всех форм микроорганизмов, включая вегетативные клетки, споры и вирусы.</a:t>
            </a:r>
            <a:b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79A04-CE32-E577-199B-C9CB9201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221" y="275863"/>
            <a:ext cx="4216563" cy="2811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8FCD2-701B-805B-A954-C798F2D27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10575"/>
            <a:ext cx="4742950" cy="3155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2ED339-90DC-DDAD-03A9-2CFDED2AB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66" y="3093459"/>
            <a:ext cx="4478078" cy="29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2BB870-EB1B-B5CF-4755-A237A00E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134" y="880094"/>
            <a:ext cx="4538120" cy="34415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DDD5-5C2E-FFF2-8365-720395E9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9" y="100617"/>
            <a:ext cx="10512346" cy="1526037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Классификация методов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3B20A-1A14-E3FF-820C-C2ABD2C43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1909823"/>
            <a:ext cx="3625409" cy="4757195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1. Физические (Высокая температура, излучение)</a:t>
            </a:r>
            <a:b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2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2. Химические (Газы, растворы)</a:t>
            </a:r>
            <a:b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2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3. Механические (Фильтрация)</a:t>
            </a:r>
            <a:br>
              <a:rPr lang="ru-RU" sz="3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CE58C-E103-D47C-6FCA-6C600434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69" y="1118348"/>
            <a:ext cx="3989814" cy="2870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DA99E2-CA3F-90D2-9C99-CD21664EB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889" y="3665778"/>
            <a:ext cx="3537111" cy="3192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F223D-8F07-A65F-95D7-8122DBB16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019" y="3663387"/>
            <a:ext cx="4259484" cy="31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90AF9-A46C-8C1D-EB7A-619ADF0C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4" y="87264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Термические методы. Пар под давлением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4FCE89-977C-5E69-E346-A2BAB8C54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4" y="1745462"/>
            <a:ext cx="10753725" cy="3766185"/>
          </a:xfrm>
        </p:spPr>
        <p:txBody>
          <a:bodyPr>
            <a:noAutofit/>
          </a:bodyPr>
          <a:lstStyle/>
          <a:p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Метод: </a:t>
            </a:r>
            <a:r>
              <a:rPr lang="ru-RU" sz="3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Автоклавирование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Принцип: Воздействие насыщенным водяным паром под давлением при температуре выше 100°C.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Стандартный режим: 121°C, 1 </a:t>
            </a:r>
            <a:r>
              <a:rPr lang="ru-RU" sz="30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атм</a:t>
            </a:r>
            <a:r>
              <a:rPr lang="ru-RU" sz="3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15-20 минут.</a:t>
            </a:r>
            <a:br>
              <a:rPr lang="ru-RU" sz="3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Механизм: Денатурация белков и коагуляция цитоплазмы.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Что стерилизуют?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Питательные среды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Стеклянную посуду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Растворы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Загрязнённые материалы (отходы)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Важно: Это самый надежный и основной метод в лаборатории!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61570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7B26D5-0C2D-9DEC-D8BC-5F15962A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55" y="3576578"/>
            <a:ext cx="6449027" cy="3224514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B7B737-92DC-5B63-D02B-A22B7000B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576577" cy="3576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8EE88-5E91-5576-CE8B-528334A7E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77" y="0"/>
            <a:ext cx="5936228" cy="3576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84D647-FF91-1EC3-4AF7-B66911A5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716" y="0"/>
            <a:ext cx="3263284" cy="4284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99418A-8955-B2C5-61B3-4E4386381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1727" y="3846719"/>
            <a:ext cx="4020273" cy="30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570D-04A0-926D-841B-D4EE910C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58" y="225706"/>
            <a:ext cx="10772775" cy="1658198"/>
          </a:xfrm>
        </p:spPr>
        <p:txBody>
          <a:bodyPr/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Термические методы. Сухой жар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A2EAE-4961-CA58-A6C7-975090C88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58" y="1620456"/>
            <a:ext cx="11276275" cy="48266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Принцип: Воздействие горячим воздухом.</a:t>
            </a:r>
            <a:r>
              <a:rPr lang="ru-RU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ru-RU" sz="3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Стандартный режим: 160-180°C, 60-150 минут.              </a:t>
            </a:r>
            <a:r>
              <a:rPr lang="ru-RU" sz="3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Механизм: Окисление клеточных компонентов.                                                   </a:t>
            </a: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Что стерилизуют?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Металлические инструменты (петли, иглы, пинцеты)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Стеклянную посуду (чашки Петри, пробирки)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 · Термостойкие порошки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Важно: Не подходит для сред, резины, тканей!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897666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B70F0-353E-639D-0D42-EB6C6004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009"/>
          <a:stretch>
            <a:fillRect/>
          </a:stretch>
        </p:blipFill>
        <p:spPr>
          <a:xfrm>
            <a:off x="7084595" y="252663"/>
            <a:ext cx="5107405" cy="4102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08A4A-53A2-4CAA-03EB-BA97277E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885" y="457200"/>
            <a:ext cx="4620126" cy="30800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890F1-5F67-4901-56FB-355E6B2AC4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43" t="24740" b="13803"/>
          <a:stretch>
            <a:fillRect/>
          </a:stretch>
        </p:blipFill>
        <p:spPr>
          <a:xfrm>
            <a:off x="487281" y="697829"/>
            <a:ext cx="4040602" cy="2839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409E8-CC11-073E-0783-C65BCB42E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837" y="3380872"/>
            <a:ext cx="3477128" cy="3477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9351F-58DA-6AA4-E53F-71DBD08A7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81" y="3380872"/>
            <a:ext cx="4620125" cy="31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DAF3-473C-840B-DC5E-90C4CA70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Термические методы. Кипячение и Тиндализация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5415B-EED6-5A65-0EF6-A985A1C8F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Кипячение (100°C): НЕ является стерилизацией! Убивает только вегетативные формы. Споры выживают. </a:t>
            </a:r>
          </a:p>
          <a:p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Тиндализация (дробная стерилизация):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Принцип: Трехкратная обработка текучим паром (100°C) по 30-60 минут с интервалом в 24 часа при комнатной температуре.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Цель: Дать спорам прорасти в вегетативные клетки, которые погибнут при следующем нагреве.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Что стерилизуют? Среды, чувствительные к высоким температурам (например, с углеводами).</a:t>
            </a:r>
            <a:br>
              <a:rPr lang="ru-RU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18815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685C21-C44E-B3F3-99E6-74832222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2" y="538162"/>
            <a:ext cx="6057900" cy="5781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A5F05F-8A31-FFBE-5CA9-7FA32C4D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403" y="361949"/>
            <a:ext cx="4762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32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109</TotalTime>
  <Words>620</Words>
  <Application>Microsoft Office PowerPoint</Application>
  <PresentationFormat>Широкоэкранный</PresentationFormat>
  <Paragraphs>29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 Light</vt:lpstr>
      <vt:lpstr>Times New Roman</vt:lpstr>
      <vt:lpstr>Метрополия</vt:lpstr>
      <vt:lpstr>Методы стерилизации в микробиологической лаборатории </vt:lpstr>
      <vt:lpstr>Что такое стерилизация? </vt:lpstr>
      <vt:lpstr>Классификация методов</vt:lpstr>
      <vt:lpstr>Термические методы. Пар под давлением</vt:lpstr>
      <vt:lpstr>Презентация PowerPoint</vt:lpstr>
      <vt:lpstr>Термические методы. Сухой жар</vt:lpstr>
      <vt:lpstr>Презентация PowerPoint</vt:lpstr>
      <vt:lpstr>Термические методы. Кипячение и Тиндализация</vt:lpstr>
      <vt:lpstr>Презентация PowerPoint</vt:lpstr>
      <vt:lpstr>Химические и механические методы</vt:lpstr>
      <vt:lpstr>Презентация PowerPoint</vt:lpstr>
      <vt:lpstr>Радиационный метод</vt:lpstr>
      <vt:lpstr>Контроль эффективности</vt:lpstr>
      <vt:lpstr>Презентация PowerPoint</vt:lpstr>
      <vt:lpstr>Метод дисков (определение чувствительности бактерий к антибиотикам)</vt:lpstr>
      <vt:lpstr>Презентация PowerPoint</vt:lpstr>
      <vt:lpstr>Презентация PowerPoint</vt:lpstr>
      <vt:lpstr>Заключение и 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Дарья Котельникова</dc:creator>
  <cp:lastModifiedBy>Дарья Котельникова</cp:lastModifiedBy>
  <cp:revision>2</cp:revision>
  <dcterms:created xsi:type="dcterms:W3CDTF">2025-11-23T10:18:44Z</dcterms:created>
  <dcterms:modified xsi:type="dcterms:W3CDTF">2025-11-24T15:00:10Z</dcterms:modified>
</cp:coreProperties>
</file>